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50000"/>
    <a:srgbClr val="AE8947"/>
    <a:srgbClr val="AF894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047"/>
    <p:restoredTop sz="86418"/>
  </p:normalViewPr>
  <p:slideViewPr>
    <p:cSldViewPr snapToGrid="0" snapToObjects="1">
      <p:cViewPr varScale="1">
        <p:scale>
          <a:sx n="73" d="100"/>
          <a:sy n="73" d="100"/>
        </p:scale>
        <p:origin x="208" y="121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 snapToObjects="1">
      <p:cViewPr varScale="1">
        <p:scale>
          <a:sx n="135" d="100"/>
          <a:sy n="135" d="100"/>
        </p:scale>
        <p:origin x="2880" y="1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A0D122B-5671-0542-B3F6-07D27A7D1CB2}" type="datetimeFigureOut">
              <a:rPr lang="tr-TR" smtClean="0"/>
              <a:t>15.04.2024</a:t>
            </a:fld>
            <a:endParaRPr lang="tr-TR"/>
          </a:p>
        </p:txBody>
      </p:sp>
      <p:sp>
        <p:nvSpPr>
          <p:cNvPr id="4" name="Slayt Resmi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7544637-8597-E745-BDA9-C9AE46EE47E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26927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52FF72BC-E203-F743-B89B-B4717843F98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6938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dirty="0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5D8CD9C2-A8A5-AE41-8C48-64393FD87B5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1735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94452412-8C8B-924F-A6ED-22BE7B938BA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203950"/>
            <a:ext cx="2743200" cy="365125"/>
          </a:xfrm>
        </p:spPr>
        <p:txBody>
          <a:bodyPr/>
          <a:lstStyle/>
          <a:p>
            <a:fld id="{F8C39229-878B-F94D-BD4B-133D49F7126A}" type="datetimeFigureOut">
              <a:rPr lang="tr-TR" smtClean="0"/>
              <a:t>15.04.2024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07F1317B-B2C2-384E-AA2A-0DDC72B8B7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203950"/>
            <a:ext cx="4114800" cy="365125"/>
          </a:xfrm>
        </p:spPr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0CE860F0-A1DB-6248-8615-D1E72ADA48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203950"/>
            <a:ext cx="2743200" cy="365125"/>
          </a:xfrm>
        </p:spPr>
        <p:txBody>
          <a:bodyPr/>
          <a:lstStyle/>
          <a:p>
            <a:fld id="{7403E062-A2F7-894D-9C0B-7F522D1F5D8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487744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456A0535-F97B-E64F-A17E-EC9FF307C0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5B58F040-64C3-E148-B5C0-07923D94D5E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7590ED64-77C8-464D-B652-D73B6365E5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39229-878B-F94D-BD4B-133D49F7126A}" type="datetimeFigureOut">
              <a:rPr lang="tr-TR" smtClean="0"/>
              <a:t>15.04.2024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C9F7CB16-184E-A741-9D7A-74F6A9E81E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D4C20B61-9766-E442-B0AC-04CB3E4F48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03E062-A2F7-894D-9C0B-7F522D1F5D8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87649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D5B36F42-9826-354C-922A-D68238B5F98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FC191597-AE03-FA4D-8744-3D53136692B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243B3964-D773-1A47-8E45-596269E4B6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39229-878B-F94D-BD4B-133D49F7126A}" type="datetimeFigureOut">
              <a:rPr lang="tr-TR" smtClean="0"/>
              <a:t>15.04.2024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C69311CB-C789-2D4F-9771-8322B19155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94DEDBF5-C423-3F43-AB6F-36A8BF6C3A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03E062-A2F7-894D-9C0B-7F522D1F5D8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250891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20EF645B-F443-C94D-B1FE-E340C92508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AA5F0C1C-3BE9-7F4D-A6E5-BB4787D97AB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DD3303A6-D61A-3443-9839-B96D232C8D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39229-878B-F94D-BD4B-133D49F7126A}" type="datetimeFigureOut">
              <a:rPr lang="tr-TR" smtClean="0"/>
              <a:t>15.04.2024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7E45C861-8B9C-FF4A-A9CA-44A2AB8E0F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198124"/>
            <a:ext cx="4114800" cy="343886"/>
          </a:xfrm>
        </p:spPr>
        <p:txBody>
          <a:bodyPr/>
          <a:lstStyle/>
          <a:p>
            <a:endParaRPr lang="tr-TR" dirty="0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0B61D952-DAD9-6F44-BBD2-8B33804F14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03E062-A2F7-894D-9C0B-7F522D1F5D8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919883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FA8A2B8D-1C5B-0543-93FE-C0AD0659F6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3E2FE041-A3E1-CB4B-8A79-65AF929025B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D7E71CC8-F5A6-2D46-A0FA-DDDEAD2B63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39229-878B-F94D-BD4B-133D49F7126A}" type="datetimeFigureOut">
              <a:rPr lang="tr-TR" smtClean="0"/>
              <a:t>15.04.2024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05FE3301-2F5A-6C4D-8603-BF244E4B86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FD337E37-FB59-8349-9F6A-2284E4CE62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03E062-A2F7-894D-9C0B-7F522D1F5D8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772031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36DA7DF7-6D42-344A-8F68-ACCFCCBD5D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A5458A71-607E-C443-87DD-7D922932E47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75670BDF-3B28-EB4E-86A3-36342FF54E9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25CAB5C2-6713-D640-82A1-568B1D2732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39229-878B-F94D-BD4B-133D49F7126A}" type="datetimeFigureOut">
              <a:rPr lang="tr-TR" smtClean="0"/>
              <a:t>15.04.2024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5977E051-6DC8-7944-8322-7B25F363E4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2EC289FC-C000-2948-BBFB-420F9636D3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03E062-A2F7-894D-9C0B-7F522D1F5D8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773701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A63E4328-8143-3E45-B432-72B321D182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AEBB49A8-4CB3-1440-AC7E-2FE33085A17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F7C16B30-9AFB-BC41-A467-AAFE4CF8B15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D4DAFF3B-CA63-AA43-8B12-B2ED6D744D7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B25EE879-8A6D-3948-A70D-DE0B2D49495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D306DAA3-1183-9F43-9D0A-607541B857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39229-878B-F94D-BD4B-133D49F7126A}" type="datetimeFigureOut">
              <a:rPr lang="tr-TR" smtClean="0"/>
              <a:t>15.04.2024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46D03FBC-1A86-3E46-8E75-67E66258B7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6EE8E47A-04B2-F349-8F29-C61EF7C912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03E062-A2F7-894D-9C0B-7F522D1F5D8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555699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060335DB-3A4A-FC45-9F2E-06EEA4F0DA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EF9021F1-A716-1B4A-82B6-0C794AB67E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39229-878B-F94D-BD4B-133D49F7126A}" type="datetimeFigureOut">
              <a:rPr lang="tr-TR" smtClean="0"/>
              <a:t>15.04.2024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F4B4DBA7-AAE5-0647-820E-E0416C0488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21333DD8-06D2-964F-A6EE-636779374F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03E062-A2F7-894D-9C0B-7F522D1F5D8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198707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46D74FBB-95F6-2B4A-8966-8922F4B3A7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39229-878B-F94D-BD4B-133D49F7126A}" type="datetimeFigureOut">
              <a:rPr lang="tr-TR" smtClean="0"/>
              <a:t>15.04.2024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5D2C73E5-AD1C-E74F-944A-6771BC520A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11F34430-DBAA-7342-AEB0-1C4BE56A95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03E062-A2F7-894D-9C0B-7F522D1F5D8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073561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BBB0836E-02CF-1347-9F58-142F512101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52D391B-5FF6-0E48-97C2-F74A780968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839DE43A-4BA7-6448-9DE6-C037C0345F8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98441CF8-A690-CC40-A837-768F606952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39229-878B-F94D-BD4B-133D49F7126A}" type="datetimeFigureOut">
              <a:rPr lang="tr-TR" smtClean="0"/>
              <a:t>15.04.2024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3ABBB9B5-0F58-0A4E-A38E-92D445856B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D0DCD4AF-98DA-B64B-AB4C-A7EB4FA6FC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03E062-A2F7-894D-9C0B-7F522D1F5D8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528360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715C17A9-DC5A-A24D-9B65-D742E51708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C05F2507-80BD-3F4C-9476-0729D5C718C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5088F743-BD3F-B143-8800-867475AB6D6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E39D5ECE-2EF5-B94B-A06B-29CD06A839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39229-878B-F94D-BD4B-133D49F7126A}" type="datetimeFigureOut">
              <a:rPr lang="tr-TR" smtClean="0"/>
              <a:t>15.04.2024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8BE8CCA2-F137-A14D-8456-6051792C40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9B9878F5-5237-6745-B770-DA6A591415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03E062-A2F7-894D-9C0B-7F522D1F5D8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740638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561FE63A-CEFA-5145-87E1-23CB1E96E8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dirty="0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A057DAA3-C200-B546-9E5F-6D6D6E4803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2F990F41-205B-D444-973F-B79556BFB83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202524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C39229-878B-F94D-BD4B-133D49F7126A}" type="datetimeFigureOut">
              <a:rPr lang="tr-TR" smtClean="0"/>
              <a:t>15.04.2024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B9138A2D-7F33-4E47-B277-C75DB079BD6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202524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2411FC3D-27CD-F348-967C-419D3D574CC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202524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03E062-A2F7-894D-9C0B-7F522D1F5D8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571656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546F3934-EB36-6B4A-8FD5-F244E11725F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TITLE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1896EE88-7A1A-9847-99BE-C213C6A7E56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Name, Surname</a:t>
            </a:r>
          </a:p>
          <a:p>
            <a:endParaRPr lang="en-US" dirty="0"/>
          </a:p>
          <a:p>
            <a:r>
              <a:rPr lang="en-US" dirty="0"/>
              <a:t>Affiliation</a:t>
            </a:r>
          </a:p>
        </p:txBody>
      </p:sp>
    </p:spTree>
    <p:extLst>
      <p:ext uri="{BB962C8B-B14F-4D97-AF65-F5344CB8AC3E}">
        <p14:creationId xmlns:p14="http://schemas.microsoft.com/office/powerpoint/2010/main" val="14759238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37F7E668-B9E5-DF4D-8DDF-18C2809250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8627ED5-3D4E-B34E-92E7-EBA06851AE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433228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2919</TotalTime>
  <Words>5</Words>
  <Application>Microsoft Macintosh PowerPoint</Application>
  <PresentationFormat>Geniş ekran</PresentationFormat>
  <Paragraphs>4</Paragraphs>
  <Slides>2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Teması</vt:lpstr>
      <vt:lpstr>TITLE</vt:lpstr>
      <vt:lpstr>PowerPoint Sunusu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Serdar Oztora</dc:creator>
  <cp:lastModifiedBy>Serdar Oztora</cp:lastModifiedBy>
  <cp:revision>19</cp:revision>
  <dcterms:created xsi:type="dcterms:W3CDTF">2020-10-15T10:35:13Z</dcterms:created>
  <dcterms:modified xsi:type="dcterms:W3CDTF">2024-04-15T11:05:38Z</dcterms:modified>
</cp:coreProperties>
</file>